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7"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5" autoAdjust="0"/>
    <p:restoredTop sz="94660"/>
  </p:normalViewPr>
  <p:slideViewPr>
    <p:cSldViewPr snapToGrid="0">
      <p:cViewPr varScale="1">
        <p:scale>
          <a:sx n="223" d="100"/>
          <a:sy n="223" d="100"/>
        </p:scale>
        <p:origin x="200"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4 weeks, the trend reversed, and more mosquitoes started 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92500" lnSpcReduction="10000"/>
          </a:bodyPr>
          <a:lstStyle/>
          <a:p>
            <a:pPr marL="0" indent="0">
              <a:buNone/>
            </a:pPr>
            <a:r>
              <a:rPr lang="en-US" sz="13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300" dirty="0">
                <a:latin typeface="+mj-lt"/>
              </a:rPr>
              <a:t>Although the model is unable to predict at a very high accuracy rate (e.g. 90+%), we should still use it to conduct spray at those predicted spots. </a:t>
            </a:r>
          </a:p>
          <a:p>
            <a:pPr marL="0" indent="0">
              <a:buNone/>
            </a:pPr>
            <a:r>
              <a:rPr lang="en-US" sz="13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r>
              <a:rPr lang="en-US" sz="1300" dirty="0">
                <a:latin typeface="+mj-lt"/>
              </a:rPr>
              <a:t>On the cost benefit analysis of spraying as an early preventive measure, there are a few ways to go about doing it either by truck or aerial, using a range of pesticides. Looking at a past WNV outbreak in Sacramento we see that it is financially prudent to do so. However more in-depth studies could be done to further enhance the effectiveness of the perhaps by looking at the density population</a:t>
            </a: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300" dirty="0">
                <a:latin typeface="+mj-lt"/>
              </a:rPr>
              <a:t>As earlier mentioned, we dropped the '</a:t>
            </a:r>
            <a:r>
              <a:rPr lang="en-SG" sz="1300" dirty="0" err="1">
                <a:latin typeface="+mj-lt"/>
              </a:rPr>
              <a:t>NumMosquitos</a:t>
            </a:r>
            <a:r>
              <a:rPr lang="en-SG" sz="1300" dirty="0">
                <a:latin typeface="+mj-lt"/>
              </a:rPr>
              <a:t>' column as one of the features of our model as we were unable to create a good enough linear regression model to predict the '</a:t>
            </a:r>
            <a:r>
              <a:rPr lang="en-SG" sz="1300" dirty="0" err="1">
                <a:latin typeface="+mj-lt"/>
              </a:rPr>
              <a:t>NumMosquitos</a:t>
            </a:r>
            <a:r>
              <a:rPr lang="en-SG" sz="1300" dirty="0">
                <a:latin typeface="+mj-lt"/>
              </a:rPr>
              <a:t>' in our test dataset. Moving forward, we can try to create a classification model instead of a Regression model, since '</a:t>
            </a:r>
            <a:r>
              <a:rPr lang="en-SG" sz="1300" dirty="0" err="1">
                <a:latin typeface="+mj-lt"/>
              </a:rPr>
              <a:t>NumMosquitos</a:t>
            </a:r>
            <a:r>
              <a:rPr lang="en-SG" sz="1300" dirty="0">
                <a:latin typeface="+mj-lt"/>
              </a:rPr>
              <a:t>' will always be an integer value. So, Class 1 = 1 Mosquito, Class 2 = 2 Mosquitos, Class 3 = 3 Mosquitos etc. If our results are good, we can then look to include '</a:t>
            </a:r>
            <a:r>
              <a:rPr lang="en-SG" sz="1300" dirty="0" err="1">
                <a:latin typeface="+mj-lt"/>
              </a:rPr>
              <a:t>NumMosquios</a:t>
            </a:r>
            <a:r>
              <a:rPr lang="en-SG" sz="1300" dirty="0">
                <a:latin typeface="+mj-lt"/>
              </a:rPr>
              <a:t>' as one of the features of our final selected model.</a:t>
            </a:r>
          </a:p>
          <a:p>
            <a:pPr marL="0" indent="0">
              <a:buNone/>
            </a:pPr>
            <a:r>
              <a:rPr lang="en-SG" sz="13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3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id="{1D626E18-832F-E147-B9DA-52564C947CB0}"/>
              </a:ext>
            </a:extLst>
          </p:cNvPr>
          <p:cNvSpPr txBox="1"/>
          <p:nvPr/>
        </p:nvSpPr>
        <p:spPr>
          <a:xfrm>
            <a:off x="1017767" y="1812897"/>
            <a:ext cx="4603805" cy="4247317"/>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Cost Benefit Analysis</a:t>
            </a:r>
          </a:p>
          <a:p>
            <a:endParaRPr lang="en-SG" dirty="0"/>
          </a:p>
          <a:p>
            <a:r>
              <a:rPr lang="en-SG" dirty="0"/>
              <a:t>- Conclusion and Recommendation</a:t>
            </a:r>
          </a:p>
          <a:p>
            <a:pPr marL="285750" indent="-285750">
              <a:buFontTx/>
              <a:buChar char="-"/>
            </a:pPr>
            <a:endParaRPr lang="en-SG" dirty="0"/>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Linear egression 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id="{119478B5-22D1-C154-9551-84A8261ED9E8}"/>
              </a:ext>
            </a:extLst>
          </p:cNvPr>
          <p:cNvSpPr txBox="1"/>
          <p:nvPr/>
        </p:nvSpPr>
        <p:spPr>
          <a:xfrm>
            <a:off x="227906" y="5413821"/>
            <a:ext cx="10755297"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Train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While there were no null values, it contained extra information that was not needed, like address, block and street which were all captured under the Latitude and Longitude given. As such we decided to drop them too.</a:t>
            </a:r>
          </a:p>
          <a:p>
            <a:pPr marL="285750" indent="-285750">
              <a:buFont typeface="Arial"/>
              <a:buChar char="•"/>
            </a:pPr>
            <a:r>
              <a:rPr lang="en-US" sz="900">
                <a:cs typeface="Calibri"/>
              </a:rPr>
              <a:t>Rows which has location accuracy of 3 were also dropped</a:t>
            </a: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2666</Words>
  <Application>Microsoft Macintosh PowerPoint</Application>
  <PresentationFormat>Widescreen</PresentationFormat>
  <Paragraphs>195</Paragraphs>
  <Slides>18</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Cost Benefit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Joel Tan</cp:lastModifiedBy>
  <cp:revision>12</cp:revision>
  <dcterms:created xsi:type="dcterms:W3CDTF">2022-04-16T06:37:06Z</dcterms:created>
  <dcterms:modified xsi:type="dcterms:W3CDTF">2022-04-22T14:57:42Z</dcterms:modified>
</cp:coreProperties>
</file>